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BB8F-70F0-4891-A108-2F95F585A896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5B28-B820-432B-A3F0-BB22786A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BB8F-70F0-4891-A108-2F95F585A896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5B28-B820-432B-A3F0-BB22786A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BB8F-70F0-4891-A108-2F95F585A896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5B28-B820-432B-A3F0-BB22786A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BB8F-70F0-4891-A108-2F95F585A896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5B28-B820-432B-A3F0-BB22786A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BB8F-70F0-4891-A108-2F95F585A896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5B28-B820-432B-A3F0-BB22786A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BB8F-70F0-4891-A108-2F95F585A896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5B28-B820-432B-A3F0-BB22786A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BB8F-70F0-4891-A108-2F95F585A896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5B28-B820-432B-A3F0-BB22786A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BB8F-70F0-4891-A108-2F95F585A896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5B28-B820-432B-A3F0-BB22786A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BB8F-70F0-4891-A108-2F95F585A896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5B28-B820-432B-A3F0-BB22786A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BB8F-70F0-4891-A108-2F95F585A896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5B28-B820-432B-A3F0-BB22786A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BB8F-70F0-4891-A108-2F95F585A896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5B28-B820-432B-A3F0-BB22786A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BB8F-70F0-4891-A108-2F95F585A896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55B28-B820-432B-A3F0-BB22786A58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Презентация. Я слеплю вам, что умею.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Старшая группа </a:t>
            </a:r>
          </a:p>
          <a:p>
            <a:r>
              <a:rPr lang="ru-RU" dirty="0" err="1" smtClean="0"/>
              <a:t>Дикалюк</a:t>
            </a:r>
            <a:r>
              <a:rPr lang="ru-RU" dirty="0" smtClean="0"/>
              <a:t> Ольга Фёдоровна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Ты понимаешь, для чего</a:t>
            </a:r>
            <a:br>
              <a:rPr lang="ru-RU" sz="2800" dirty="0" smtClean="0"/>
            </a:br>
            <a:r>
              <a:rPr lang="ru-RU" sz="2800" dirty="0" smtClean="0"/>
              <a:t>У ёжика иголки,</a:t>
            </a:r>
            <a:br>
              <a:rPr lang="ru-RU" sz="2800" dirty="0" smtClean="0"/>
            </a:br>
            <a:r>
              <a:rPr lang="ru-RU" sz="2800" dirty="0" smtClean="0"/>
              <a:t>Чтобы не трогали его</a:t>
            </a:r>
            <a:br>
              <a:rPr lang="ru-RU" sz="2800" dirty="0" smtClean="0"/>
            </a:br>
            <a:r>
              <a:rPr lang="ru-RU" sz="2800" dirty="0" smtClean="0"/>
              <a:t>Мальчишки и </a:t>
            </a:r>
            <a:r>
              <a:rPr lang="ru-RU" sz="2800" dirty="0" err="1" smtClean="0"/>
              <a:t>девчёнки</a:t>
            </a:r>
            <a:endParaRPr lang="ru-RU" sz="2800" dirty="0"/>
          </a:p>
        </p:txBody>
      </p:sp>
      <p:pic>
        <p:nvPicPr>
          <p:cNvPr id="7" name="Содержимое 6" descr="IMG-20210126-WA00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600200"/>
            <a:ext cx="4572032" cy="5025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Пришла зима, а с ней и долгожданный пушистый снег</a:t>
            </a:r>
            <a:endParaRPr lang="ru-RU" dirty="0"/>
          </a:p>
        </p:txBody>
      </p:sp>
      <p:pic>
        <p:nvPicPr>
          <p:cNvPr id="1026" name="Picture 2" descr="C:\Users\Третий\Desktop\IMG-20210126-WA00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7166"/>
            <a:ext cx="6000792" cy="492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 у нас в саду кипит работа: Вместе с детьми мы создаём постройки из снега.</a:t>
            </a:r>
            <a:endParaRPr lang="ru-RU" sz="2800" dirty="0"/>
          </a:p>
        </p:txBody>
      </p:sp>
      <p:pic>
        <p:nvPicPr>
          <p:cNvPr id="2050" name="Picture 2" descr="C:\Users\Третий\Desktop\IMG-20210126-WA00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00200"/>
            <a:ext cx="4500594" cy="482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может быть веселее и радостнее.</a:t>
            </a:r>
            <a:endParaRPr lang="ru-RU" dirty="0"/>
          </a:p>
        </p:txBody>
      </p:sp>
      <p:pic>
        <p:nvPicPr>
          <p:cNvPr id="4" name="Содержимое 3" descr="IMG-20210126-WA00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600200"/>
            <a:ext cx="5000660" cy="4686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торт всех приглашаю и этим </a:t>
            </a:r>
            <a:r>
              <a:rPr lang="ru-RU" dirty="0" err="1" smtClean="0"/>
              <a:t>тортиком</a:t>
            </a:r>
            <a:r>
              <a:rPr lang="ru-RU" dirty="0" smtClean="0"/>
              <a:t> всех угощаю.</a:t>
            </a:r>
            <a:endParaRPr lang="ru-RU" dirty="0"/>
          </a:p>
        </p:txBody>
      </p:sp>
      <p:pic>
        <p:nvPicPr>
          <p:cNvPr id="7" name="Содержимое 6" descr="IMG-20210126-WA00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600200"/>
            <a:ext cx="4429156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Мы снежную горку</a:t>
            </a:r>
            <a:br>
              <a:rPr lang="ru-RU" sz="2000" dirty="0" smtClean="0"/>
            </a:br>
            <a:r>
              <a:rPr lang="ru-RU" sz="2000" dirty="0" smtClean="0"/>
              <a:t>Слепили на славу</a:t>
            </a:r>
            <a:br>
              <a:rPr lang="ru-RU" sz="2000" dirty="0" smtClean="0"/>
            </a:br>
            <a:r>
              <a:rPr lang="ru-RU" sz="2000" dirty="0" smtClean="0"/>
              <a:t>На славу, на славу</a:t>
            </a:r>
            <a:br>
              <a:rPr lang="ru-RU" sz="2000" dirty="0" smtClean="0"/>
            </a:br>
            <a:r>
              <a:rPr lang="ru-RU" sz="2000" dirty="0" smtClean="0"/>
              <a:t>Себе на забаву!</a:t>
            </a:r>
            <a:endParaRPr lang="ru-RU" sz="2000" dirty="0"/>
          </a:p>
        </p:txBody>
      </p:sp>
      <p:pic>
        <p:nvPicPr>
          <p:cNvPr id="4" name="Содержимое 3" descr="IMG-20210126-WA00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600200"/>
            <a:ext cx="4071966" cy="493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Обойди хоть все дворы - лучше не найти норы!</a:t>
            </a:r>
            <a:endParaRPr lang="ru-RU" dirty="0"/>
          </a:p>
        </p:txBody>
      </p:sp>
      <p:pic>
        <p:nvPicPr>
          <p:cNvPr id="14" name="Содержимое 13" descr="IMG-20210126-WA005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5" name="Содержимое 14" descr="IMG-20210126-WA005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Крокодил зелёный с виду, он не даст себя в обиду!</a:t>
            </a:r>
            <a:endParaRPr lang="ru-RU" dirty="0"/>
          </a:p>
        </p:txBody>
      </p:sp>
      <p:pic>
        <p:nvPicPr>
          <p:cNvPr id="7" name="Содержимое 6" descr="IMG-20210126-WA00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600200"/>
            <a:ext cx="4000528" cy="493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-20210126-WA00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85750"/>
            <a:ext cx="6143668" cy="61436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Презентация. Я слеплю вам, что умею.</vt:lpstr>
      <vt:lpstr>Пришла зима, а с ней и долгожданный пушистый снег</vt:lpstr>
      <vt:lpstr>А у нас в саду кипит работа: Вместе с детьми мы создаём постройки из снега.</vt:lpstr>
      <vt:lpstr>Что может быть веселее и радостнее.</vt:lpstr>
      <vt:lpstr>На торт всех приглашаю и этим тортиком всех угощаю.</vt:lpstr>
      <vt:lpstr>Мы снежную горку Слепили на славу На славу, на славу Себе на забаву!</vt:lpstr>
      <vt:lpstr>Обойди хоть все дворы - лучше не найти норы!</vt:lpstr>
      <vt:lpstr>Крокодил зелёный с виду, он не даст себя в обиду!</vt:lpstr>
      <vt:lpstr>Слайд 9</vt:lpstr>
      <vt:lpstr>Ты понимаешь, для чего У ёжика иголки, Чтобы не трогали его Мальчишки и девчёнки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 Я слеплю вам, что умею.</dc:title>
  <dc:creator>Пользователь Windows</dc:creator>
  <cp:lastModifiedBy>Пользователь Windows</cp:lastModifiedBy>
  <cp:revision>4</cp:revision>
  <dcterms:created xsi:type="dcterms:W3CDTF">2021-01-26T03:53:55Z</dcterms:created>
  <dcterms:modified xsi:type="dcterms:W3CDTF">2021-01-26T04:29:23Z</dcterms:modified>
</cp:coreProperties>
</file>