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69" r:id="rId3"/>
    <p:sldId id="263" r:id="rId4"/>
    <p:sldId id="265" r:id="rId5"/>
    <p:sldId id="264" r:id="rId6"/>
    <p:sldId id="266" r:id="rId7"/>
    <p:sldId id="267" r:id="rId8"/>
    <p:sldId id="258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68" d="100"/>
          <a:sy n="68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D351F-13DE-4669-8C7B-660E543EA80B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36E8F-53C4-47D0-AFE1-439FF1D4BF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47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36E8F-53C4-47D0-AFE1-439FF1D4BF0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12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349CB5-A2B8-42E6-98E8-3BA6BCC27870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F74E7F-BE72-45DC-ADF2-2BBCB12E00B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МБДОУ Детский сад «Теремок» </a:t>
            </a:r>
            <a:br>
              <a:rPr lang="ru-RU" dirty="0" smtClean="0"/>
            </a:br>
            <a:r>
              <a:rPr lang="ru-RU" sz="4000" dirty="0" smtClean="0"/>
              <a:t>средняя </a:t>
            </a:r>
            <a:r>
              <a:rPr lang="ru-RU" sz="4000" dirty="0" smtClean="0"/>
              <a:t>группа</a:t>
            </a:r>
            <a:br>
              <a:rPr lang="ru-RU" sz="4000" dirty="0" smtClean="0"/>
            </a:br>
            <a:r>
              <a:rPr lang="ru-RU" sz="4000" dirty="0" smtClean="0"/>
              <a:t>«Матрешки»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Презентация</a:t>
            </a:r>
          </a:p>
          <a:p>
            <a:r>
              <a:rPr lang="ru-RU" b="1" dirty="0" smtClean="0"/>
              <a:t> на тему: «Я слеплю вам, что умею.»</a:t>
            </a:r>
          </a:p>
          <a:p>
            <a:r>
              <a:rPr lang="ru-RU" b="1" dirty="0" smtClean="0"/>
              <a:t>Подготовила воспитатель Елизарова Е.Ю.</a:t>
            </a:r>
          </a:p>
          <a:p>
            <a:r>
              <a:rPr lang="ru-RU" b="1" dirty="0" smtClean="0"/>
              <a:t>2021 год</a:t>
            </a:r>
            <a:endParaRPr lang="ru-RU" b="1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699523" y="4071564"/>
            <a:ext cx="432048" cy="648072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638367" y="578396"/>
            <a:ext cx="554360" cy="770384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1835696" y="2453820"/>
            <a:ext cx="457200" cy="457200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7740352" y="752128"/>
            <a:ext cx="576064" cy="609604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6974730" y="2631726"/>
            <a:ext cx="477590" cy="601216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445746" y="523528"/>
            <a:ext cx="457200" cy="457200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336196" y="752128"/>
            <a:ext cx="252028" cy="304802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2699792" y="404664"/>
            <a:ext cx="313184" cy="34746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58347" y="2561209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2292896" y="4005064"/>
            <a:ext cx="384669" cy="39053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8316416" y="2348880"/>
            <a:ext cx="228600" cy="28284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8" y="1481138"/>
            <a:ext cx="4233283" cy="452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7740352" y="2636912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086164" y="5229200"/>
            <a:ext cx="914400" cy="914400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115616" y="4149080"/>
            <a:ext cx="745232" cy="88924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01216" y="188640"/>
            <a:ext cx="914400" cy="914400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574850" y="476672"/>
            <a:ext cx="389638" cy="40633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948264" y="1556792"/>
            <a:ext cx="595100" cy="576064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01216" y="2636912"/>
            <a:ext cx="698376" cy="792088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555271" y="1616224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886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Зима – самое время для активного и полезного отдыха детей, игр и забав на свежем воздухе!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Сколько веселья и радости доставляют детям игры в снежки, катание на санках, ледянках!</a:t>
            </a:r>
            <a:br>
              <a:rPr lang="ru-RU" sz="2400" dirty="0" smtClean="0"/>
            </a:br>
            <a:r>
              <a:rPr lang="ru-RU" sz="2400" dirty="0" smtClean="0"/>
              <a:t>Чтобы наша затея удалась, необходимо хорошее настроение, немного фантазии, побольше снега и желание творить!</a:t>
            </a:r>
            <a:br>
              <a:rPr lang="ru-RU" sz="2400" dirty="0" smtClean="0"/>
            </a:br>
            <a:r>
              <a:rPr lang="ru-RU" sz="2400" dirty="0" smtClean="0"/>
              <a:t>В этом году мы все таки дождались снега, а так как было холодно и снег был не липким, мы решили, что построим не высокие фигуры на нашем участке.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4283968" y="5708104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7046371" y="5013176"/>
            <a:ext cx="457200" cy="43204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8172400" y="476672"/>
            <a:ext cx="601216" cy="60121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5868144" y="5708104"/>
            <a:ext cx="648072" cy="601216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12108" y="87963"/>
            <a:ext cx="648072" cy="58864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1691680" y="5013176"/>
            <a:ext cx="1368152" cy="1152128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080342" y="1484784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141488" y="5852120"/>
            <a:ext cx="914400" cy="9144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1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300" y="1383523"/>
            <a:ext cx="5616626" cy="3370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672408" cy="56746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Arial Black" panose="020B0A04020102020204" pitchFamily="34" charset="0"/>
              </a:rPr>
              <a:t>На начальном этапе ребята сделали кучи из снега. Работали большой лопатой дворника, также использовали игрушечные ведра и лопатки.</a:t>
            </a:r>
            <a:br>
              <a:rPr lang="ru-RU" sz="1800" dirty="0" smtClean="0">
                <a:latin typeface="Arial Black" panose="020B0A04020102020204" pitchFamily="34" charset="0"/>
              </a:rPr>
            </a:br>
            <a:r>
              <a:rPr lang="ru-RU" sz="1800" dirty="0" smtClean="0">
                <a:latin typeface="Arial Black" panose="020B0A04020102020204" pitchFamily="34" charset="0"/>
              </a:rPr>
              <a:t> М</a:t>
            </a:r>
            <a:r>
              <a:rPr lang="ru-RU" sz="1800" dirty="0" smtClean="0">
                <a:latin typeface="Arial Black" panose="020B0A04020102020204" pitchFamily="34" charset="0"/>
              </a:rPr>
              <a:t>ы решили слепить черепашку. Наконец, общими усилиями, у нас получилось сделать форму. Процессом руководил Игнат, он же и дал имя нашей черепашке – Люси. Но вот незадача! Наша Люси сливалась со снегом и кто угодно мог на нее наступить! И тогда у нас появилась интересная идея! 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8388424" y="6309320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343400" y="3821295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29890" y="779770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191" y="1725288"/>
            <a:ext cx="5166774" cy="29575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836712"/>
            <a:ext cx="3168352" cy="5040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 нее крепка рубаха:</a:t>
            </a:r>
            <a:br>
              <a:rPr lang="ru-RU" sz="3200" dirty="0" smtClean="0"/>
            </a:br>
            <a:r>
              <a:rPr lang="ru-RU" sz="3200" dirty="0" smtClean="0"/>
              <a:t>То ль одежда, то ли дом,</a:t>
            </a:r>
            <a:br>
              <a:rPr lang="ru-RU" sz="3200" dirty="0" smtClean="0"/>
            </a:br>
            <a:r>
              <a:rPr lang="ru-RU" sz="3200" dirty="0" smtClean="0"/>
              <a:t>В панцирь влезла черепаха –</a:t>
            </a:r>
            <a:br>
              <a:rPr lang="ru-RU" sz="3200" dirty="0" smtClean="0"/>
            </a:br>
            <a:r>
              <a:rPr lang="ru-RU" sz="3200" dirty="0" smtClean="0"/>
              <a:t>Спит, живет и ходит в нем.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29537"/>
              </p:ext>
            </p:extLst>
          </p:nvPr>
        </p:nvGraphicFramePr>
        <p:xfrm>
          <a:off x="251520" y="116633"/>
          <a:ext cx="223224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59046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Что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бы наша черепашка не сливалась со снегом, мы решили ее </a:t>
                      </a:r>
                      <a:r>
                        <a:rPr lang="ru-RU" sz="1600" i="0" baseline="0" dirty="0" smtClean="0">
                          <a:latin typeface="Arial Black" panose="020B0A04020102020204" pitchFamily="34" charset="0"/>
                        </a:rPr>
                        <a:t>выделить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при помощи песка. Лопатками ребята сделали небольшие углубления : отделили лапки, голову, сделали рисунок на панцире. </a:t>
                      </a:r>
                    </a:p>
                    <a:p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Канавки заполнили песком. И получилось очень здорово! Наша черепашка отчетливо выделялась на снегу.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796136" y="556408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8388424" y="332656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617024" y="6165304"/>
            <a:ext cx="347464" cy="37261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4566" y="1664805"/>
            <a:ext cx="6120682" cy="34563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012" y="908720"/>
            <a:ext cx="3394720" cy="33843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 это – Игнат. Главный «руководитель </a:t>
            </a:r>
            <a:r>
              <a:rPr lang="ru-RU" sz="2000" dirty="0" smtClean="0">
                <a:solidFill>
                  <a:schemeClr val="bg1"/>
                </a:solidFill>
              </a:rPr>
              <a:t>прое</a:t>
            </a:r>
            <a:r>
              <a:rPr lang="ru-RU" sz="2000" dirty="0" smtClean="0">
                <a:solidFill>
                  <a:schemeClr val="bg1"/>
                </a:solidFill>
              </a:rPr>
              <a:t>кта», со своим другом Игорьком. Игнат очень много знает о пресмыкающихся, и в процессе работы рассказывал нам интересные факты о черепахах.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7956376" y="5589240"/>
            <a:ext cx="889248" cy="1105272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516216" y="5396658"/>
            <a:ext cx="673224" cy="74521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064" y="4941168"/>
            <a:ext cx="601216" cy="648072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28542" y="608112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0146" y="1660385"/>
            <a:ext cx="6111843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898776" cy="41764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Остался последний штрих – мы покрасили нашу черепашку в зеленый цвет. Красили  автомобильной спрей – краской.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Мы старались, не спешили, </a:t>
            </a:r>
            <a:br>
              <a:rPr lang="ru-RU" sz="2000" dirty="0" smtClean="0"/>
            </a:br>
            <a:r>
              <a:rPr lang="ru-RU" sz="2000" dirty="0" smtClean="0"/>
              <a:t>Чудо дивное слепили.</a:t>
            </a:r>
            <a:br>
              <a:rPr lang="ru-RU" sz="2000" dirty="0" smtClean="0"/>
            </a:br>
            <a:r>
              <a:rPr lang="ru-RU" sz="2000" dirty="0" smtClean="0"/>
              <a:t>Черепашка наша – сила!</a:t>
            </a:r>
            <a:br>
              <a:rPr lang="ru-RU" sz="2000" dirty="0" smtClean="0"/>
            </a:br>
            <a:r>
              <a:rPr lang="ru-RU" sz="2000" dirty="0" smtClean="0"/>
              <a:t>Смотрится очень красиво!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8028384" y="5733256"/>
            <a:ext cx="817240" cy="103326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842226" y="5337212"/>
            <a:ext cx="673224" cy="79208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343400" y="4865658"/>
            <a:ext cx="457200" cy="50405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96820" y="3257698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548" y="1592796"/>
            <a:ext cx="5400600" cy="3168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628800"/>
            <a:ext cx="4114800" cy="28803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Танк мы слепили по той же технологии, что и черепаху.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Мой танк на гусеницах едет,</a:t>
            </a:r>
            <a:br>
              <a:rPr lang="ru-RU" sz="2000" dirty="0" smtClean="0"/>
            </a:br>
            <a:r>
              <a:rPr lang="ru-RU" sz="2000" dirty="0" smtClean="0"/>
              <a:t>Мой танк везде – везде проедет,</a:t>
            </a:r>
            <a:br>
              <a:rPr lang="ru-RU" sz="2000" dirty="0" smtClean="0"/>
            </a:br>
            <a:r>
              <a:rPr lang="ru-RU" sz="2000" dirty="0" smtClean="0"/>
              <a:t>Башня крутится тихо,</a:t>
            </a:r>
            <a:br>
              <a:rPr lang="ru-RU" sz="2000" dirty="0" smtClean="0"/>
            </a:br>
            <a:r>
              <a:rPr lang="ru-RU" sz="2000" dirty="0" smtClean="0"/>
              <a:t>Пушка стреляет лихо!</a:t>
            </a:r>
            <a:endParaRPr lang="ru-RU" sz="2000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7884368" y="5301208"/>
            <a:ext cx="817240" cy="96125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084168" y="5085184"/>
            <a:ext cx="601216" cy="67322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355976" y="4797152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79512" y="3327187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883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узел 2"/>
          <p:cNvSpPr/>
          <p:nvPr/>
        </p:nvSpPr>
        <p:spPr>
          <a:xfrm>
            <a:off x="7812360" y="5805264"/>
            <a:ext cx="790941" cy="86409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5148064" y="5780112"/>
            <a:ext cx="601216" cy="60121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92662" y="3871065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695485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/>
              <a:t>Ежик – еще одна наша снежная фигура. Вместо «иголочек» мы решили сделать ежику шишки, носик – шляпка от желудя. Ребята с удовольствием втыкали шишки, старались соблюдать одинаковое расстояние между ними.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dirty="0" smtClean="0"/>
              <a:t>Ежик носит не футболки, не рубашки, а иголки!</a:t>
            </a:r>
            <a:br>
              <a:rPr lang="ru-RU" sz="2200" dirty="0" smtClean="0"/>
            </a:br>
            <a:r>
              <a:rPr lang="ru-RU" sz="2200" dirty="0" smtClean="0"/>
              <a:t>И в шкафу закрыт на ключик, у него запас колючек.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880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6ADAFA"/>
      </a:hlink>
      <a:folHlink>
        <a:srgbClr val="85DFD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223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МБДОУ Детский сад «Теремок»  средняя группа «Матрешки»</vt:lpstr>
      <vt:lpstr>Зима – самое время для активного и полезного отдыха детей, игр и забав на свежем воздухе!  Сколько веселья и радости доставляют детям игры в снежки, катание на санках, ледянках! Чтобы наша затея удалась, необходимо хорошее настроение, немного фантазии, побольше снега и желание творить! В этом году мы все таки дождались снега, а так как было холодно и снег был не липким, мы решили, что построим не высокие фигуры на нашем участке. </vt:lpstr>
      <vt:lpstr>На начальном этапе ребята сделали кучи из снега. Работали большой лопатой дворника, также использовали игрушечные ведра и лопатки.  Мы решили слепить черепашку. Наконец, общими усилиями, у нас получилось сделать форму. Процессом руководил Игнат, он же и дал имя нашей черепашке – Люси. Но вот незадача! Наша Люси сливалась со снегом и кто угодно мог на нее наступить! И тогда у нас появилась интересная идея! </vt:lpstr>
      <vt:lpstr>У нее крепка рубаха: То ль одежда, то ли дом, В панцирь влезла черепаха – Спит, живет и ходит в нем.</vt:lpstr>
      <vt:lpstr>А это – Игнат. Главный «руководитель проекта», со своим другом Игорьком. Игнат очень много знает о пресмыкающихся, и в процессе работы рассказывал нам интересные факты о черепахах. </vt:lpstr>
      <vt:lpstr>Остался последний штрих – мы покрасили нашу черепашку в зеленый цвет. Красили  автомобильной спрей – краской.  Мы старались, не спешили,  Чудо дивное слепили. Черепашка наша – сила! Смотрится очень красиво! </vt:lpstr>
      <vt:lpstr>Танк мы слепили по той же технологии, что и черепаху.  Мой танк на гусеницах едет, Мой танк везде – везде проедет, Башня крутится тихо, Пушка стреляет лихо!</vt:lpstr>
      <vt:lpstr>Презентация PowerPoint</vt:lpstr>
      <vt:lpstr>Ежик – еще одна наша снежная фигура. Вместо «иголочек» мы решили сделать ежику шишки, носик – шляпка от желудя. Ребята с удовольствием втыкали шишки, старались соблюдать одинаковое расстояние между ними.  Ежик носит не футболки, не рубашки, а иголки! И в шкафу закрыт на ключик, у него запас колючек.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21</cp:revision>
  <dcterms:created xsi:type="dcterms:W3CDTF">2021-01-30T12:59:25Z</dcterms:created>
  <dcterms:modified xsi:type="dcterms:W3CDTF">2021-01-31T08:04:30Z</dcterms:modified>
</cp:coreProperties>
</file>