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3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3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6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403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3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85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81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35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1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6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9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65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2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77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2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3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4BE1DA-C408-478A-B244-FF46B459161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30FB0-6E92-49E5-AD58-AA0163A81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01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31" y="62461"/>
            <a:ext cx="6615659" cy="661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646" y="62461"/>
            <a:ext cx="9451227" cy="1014019"/>
          </a:xfrm>
        </p:spPr>
        <p:txBody>
          <a:bodyPr/>
          <a:lstStyle/>
          <a:p>
            <a:pPr algn="ctr"/>
            <a:r>
              <a:rPr lang="ru-RU" sz="5400" b="1" i="1" dirty="0" smtClean="0">
                <a:latin typeface="Book Antiqua" panose="02040602050305030304" pitchFamily="18" charset="0"/>
              </a:rPr>
              <a:t>Я слеплю вам, что умею</a:t>
            </a:r>
            <a:endParaRPr lang="ru-RU" sz="5400" b="1" i="1" dirty="0">
              <a:latin typeface="Book Antiqua" panose="0204060205030503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85978" y="4434789"/>
            <a:ext cx="5594312" cy="1336425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подготовила воспитатель подготовительной группы </a:t>
            </a:r>
            <a:r>
              <a:rPr lang="ru-RU" b="1" i="1" dirty="0" err="1" smtClean="0"/>
              <a:t>Шелковникова</a:t>
            </a:r>
            <a:r>
              <a:rPr lang="ru-RU" b="1" i="1" dirty="0" smtClean="0"/>
              <a:t> Татьяна </a:t>
            </a:r>
            <a:r>
              <a:rPr lang="ru-RU" b="1" i="1" dirty="0" smtClean="0"/>
              <a:t>Сергеевна.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5971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0511" y="205691"/>
            <a:ext cx="6817179" cy="6405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Мы уже большие, и сами придумываем, какую поделку сделаем. И вот Соня, Злата и Юля сделали черепаху.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4" name="Рисунок 3" descr="Snowman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3" y="400966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2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/>
          <a:stretch/>
        </p:blipFill>
        <p:spPr>
          <a:xfrm rot="5400000">
            <a:off x="5686360" y="456607"/>
            <a:ext cx="6623722" cy="60342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31" y="452717"/>
            <a:ext cx="5964545" cy="6332897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Может плавать в океане,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может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ползать по саванне. Панцирь в клетку, как рубаха…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Кто же это?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(ЧЕ</a:t>
            </a:r>
            <a:r>
              <a:rPr lang="ru-RU" dirty="0" smtClean="0">
                <a:latin typeface="Segoe Script" panose="030B0504020000000003" pitchFamily="66" charset="0"/>
              </a:rPr>
              <a:t>РЕПАХА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!</a:t>
            </a:r>
            <a:r>
              <a:rPr lang="ru-RU" dirty="0" smtClean="0">
                <a:latin typeface="Segoe Script" panose="030B0504020000000003" pitchFamily="66" charset="0"/>
              </a:rPr>
              <a:t>)</a:t>
            </a:r>
            <a:endParaRPr lang="ru-RU" dirty="0">
              <a:latin typeface="Segoe Script" panose="030B0504020000000003" pitchFamily="66" charset="0"/>
            </a:endParaRPr>
          </a:p>
        </p:txBody>
      </p:sp>
      <p:pic>
        <p:nvPicPr>
          <p:cNvPr id="4" name="Рисунок 3" descr="Snowman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62" y="434721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886" y="797492"/>
            <a:ext cx="5921114" cy="3654587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Мальчики, конечно, выбрали строительство военной техники.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0570" y="560554"/>
            <a:ext cx="6523922" cy="5816138"/>
          </a:xfrm>
        </p:spPr>
      </p:pic>
      <p:pic>
        <p:nvPicPr>
          <p:cNvPr id="5" name="Рисунок 4" descr="Snowman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15" y="429218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2849" y="283274"/>
            <a:ext cx="6817447" cy="62508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907" y="4657994"/>
            <a:ext cx="9893509" cy="2159453"/>
          </a:xfrm>
          <a:noFill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Гусеницы две ползут. </a:t>
            </a:r>
            <a:r>
              <a:rPr lang="ru-RU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Башню </a:t>
            </a:r>
            <a:r>
              <a:rPr lang="ru-RU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с пушкою везут.  </a:t>
            </a:r>
            <a:r>
              <a:rPr lang="ru-RU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				</a:t>
            </a:r>
            <a:br>
              <a:rPr lang="ru-RU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(ТАНК)</a:t>
            </a:r>
            <a:endParaRPr lang="ru-RU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5" name="Рисунок 4" descr="Snowman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872" y="457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7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0909" y="861895"/>
            <a:ext cx="6852693" cy="51395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522" y="617609"/>
            <a:ext cx="9481208" cy="25752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Что же это за девица: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Не швея, не мастерица,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 Ничего сама не шьёт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А в иголках круглый год.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5" name="Рисунок 4" descr="Snowman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26" y="400966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9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6917" y="782885"/>
            <a:ext cx="6834354" cy="53158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9059" cy="4221163"/>
          </a:xfrm>
        </p:spPr>
        <p:txBody>
          <a:bodyPr/>
          <a:lstStyle/>
          <a:p>
            <a:r>
              <a:rPr lang="ru-RU" b="1" dirty="0" err="1" smtClean="0">
                <a:latin typeface="Segoe Script" panose="030B0504020000000003" pitchFamily="66" charset="0"/>
              </a:rPr>
              <a:t>Помошники</a:t>
            </a:r>
            <a:r>
              <a:rPr lang="ru-RU" b="1" dirty="0" smtClean="0">
                <a:latin typeface="Segoe Script" panose="030B0504020000000003" pitchFamily="66" charset="0"/>
              </a:rPr>
              <a:t>. </a:t>
            </a:r>
            <a:br>
              <a:rPr lang="ru-RU" b="1" dirty="0" smtClean="0">
                <a:latin typeface="Segoe Script" panose="030B0504020000000003" pitchFamily="66" charset="0"/>
              </a:rPr>
            </a:br>
            <a:r>
              <a:rPr lang="ru-RU" b="1" dirty="0" smtClean="0">
                <a:latin typeface="Segoe Script" panose="030B0504020000000003" pitchFamily="66" charset="0"/>
              </a:rPr>
              <a:t>Если не построить, то поиграть!</a:t>
            </a:r>
            <a:endParaRPr lang="ru-RU" b="1" dirty="0">
              <a:latin typeface="Segoe Script" panose="030B0504020000000003" pitchFamily="66" charset="0"/>
            </a:endParaRPr>
          </a:p>
        </p:txBody>
      </p:sp>
      <p:pic>
        <p:nvPicPr>
          <p:cNvPr id="4" name="Рисунок 3" descr="Snowman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3" y="400966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3" b="3868"/>
          <a:stretch/>
        </p:blipFill>
        <p:spPr>
          <a:xfrm rot="5400000">
            <a:off x="5431161" y="97163"/>
            <a:ext cx="6816076" cy="6705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82" y="365125"/>
            <a:ext cx="5363668" cy="603567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Посредине океана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Поднялась струя фонтана.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Без труда и без забот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Жизнь в воде проводит…кот?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КИТ!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5" name="Рисунок 4" descr="Snowman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38" y="4419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15" y="3563911"/>
            <a:ext cx="6219385" cy="140053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Пока всё!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92" y="134911"/>
            <a:ext cx="623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1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44765</TotalTime>
  <Words>68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Century Gothic</vt:lpstr>
      <vt:lpstr>Segoe Script</vt:lpstr>
      <vt:lpstr>Wingdings 3</vt:lpstr>
      <vt:lpstr>Ион</vt:lpstr>
      <vt:lpstr>Я слеплю вам, что умею</vt:lpstr>
      <vt:lpstr>Мы уже большие, и сами придумываем, какую поделку сделаем. И вот Соня, Злата и Юля сделали черепаху.</vt:lpstr>
      <vt:lpstr>Может плавать в океане,  может ползать по саванне. Панцирь в клетку, как рубаха… Кто же это?     (ЧЕРЕПАХА!)</vt:lpstr>
      <vt:lpstr>Мальчики, конечно, выбрали строительство военной техники.</vt:lpstr>
      <vt:lpstr>Гусеницы две ползут.  Башню с пушкою везут.       (ТАНК)</vt:lpstr>
      <vt:lpstr>Что же это за девица:  Не швея, не мастерица,  Ничего сама не шьёт А в иголках круглый год.</vt:lpstr>
      <vt:lpstr>Помошники.  Если не построить, то поиграть!</vt:lpstr>
      <vt:lpstr>Посредине океана Поднялась струя фонтана. Без труда и без забот Жизнь в воде проводит…кот?                              КИТ!</vt:lpstr>
      <vt:lpstr>Пока всё!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слеплю вам, что умею</dc:title>
  <dc:creator>Таня</dc:creator>
  <cp:lastModifiedBy>Таня</cp:lastModifiedBy>
  <cp:revision>13</cp:revision>
  <dcterms:created xsi:type="dcterms:W3CDTF">2020-12-26T18:21:05Z</dcterms:created>
  <dcterms:modified xsi:type="dcterms:W3CDTF">2021-01-27T11:40:07Z</dcterms:modified>
</cp:coreProperties>
</file>