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0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621" y="2618993"/>
            <a:ext cx="7874758" cy="10475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Презентация к конкурсу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«Я слеплю вам, что умею.»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4728" y="5628188"/>
            <a:ext cx="5139272" cy="4858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«А» группа</a:t>
            </a:r>
          </a:p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Токарь О.Б 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059" y="203760"/>
            <a:ext cx="7036904" cy="1127498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По лету соскучились! Слепим бабочку!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" y="1375576"/>
            <a:ext cx="6806317" cy="531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5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671" y="203760"/>
            <a:ext cx="7132320" cy="1127498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Последние штрихи…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1391478"/>
            <a:ext cx="7060758" cy="530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1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067" y="203760"/>
            <a:ext cx="6488264" cy="837861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А не слепить ли нам машину…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66" y="1113183"/>
            <a:ext cx="6416704" cy="531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3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57" y="203760"/>
            <a:ext cx="7180027" cy="1127498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Уже что-то получается…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5" y="1129084"/>
            <a:ext cx="6496216" cy="539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6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303" y="612250"/>
            <a:ext cx="7561690" cy="719008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Как же машина без колес!!!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24" y="1478944"/>
            <a:ext cx="6520070" cy="487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4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086" y="3166405"/>
            <a:ext cx="701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Спасибо за внимание!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648" y="243878"/>
            <a:ext cx="6838122" cy="567155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Начинаем творить…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" y="811033"/>
            <a:ext cx="6993173" cy="583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84" y="461176"/>
            <a:ext cx="7139219" cy="666322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Что же получится?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1121134"/>
            <a:ext cx="7469753" cy="551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9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988" y="17490"/>
            <a:ext cx="6925586" cy="5231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Вкусненького хочется! Сделаем торт!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91764"/>
            <a:ext cx="7347005" cy="594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1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203760"/>
            <a:ext cx="7251591" cy="750397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Ох, домик подтаял! </a:t>
            </a:r>
            <a:r>
              <a:rPr lang="ru-RU" b="1" dirty="0" smtClean="0">
                <a:latin typeface="Gabriola" pitchFamily="82" charset="0"/>
              </a:rPr>
              <a:t>Нужно подправить…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6" y="1216549"/>
            <a:ext cx="7434469" cy="537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4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522" y="203760"/>
            <a:ext cx="7052807" cy="599322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Катя  предложила сделать ледяную клумбу!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6" y="914400"/>
            <a:ext cx="7275444" cy="564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3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667" y="203760"/>
            <a:ext cx="7887694" cy="853763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Ледяная клумба! На ней выросли сосульки!!!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" y="1335818"/>
            <a:ext cx="8126231" cy="510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46" y="203760"/>
            <a:ext cx="7211833" cy="821958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Что же получится..?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1121134"/>
            <a:ext cx="7283395" cy="549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85" y="203760"/>
            <a:ext cx="7569642" cy="1127498"/>
          </a:xfrm>
        </p:spPr>
        <p:txBody>
          <a:bodyPr/>
          <a:lstStyle/>
          <a:p>
            <a:pPr algn="ctr"/>
            <a:r>
              <a:rPr lang="ru-RU" b="1" dirty="0" smtClean="0">
                <a:latin typeface="Gabriola" pitchFamily="82" charset="0"/>
              </a:rPr>
              <a:t>Ой! Черепаха нечаянно получилась!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1399430"/>
            <a:ext cx="7513983" cy="525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2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конкурсу   «Я слеплю вам, что умею.»</vt:lpstr>
      <vt:lpstr>Начинаем творить…</vt:lpstr>
      <vt:lpstr>Что же получится?</vt:lpstr>
      <vt:lpstr>Вкусненького хочется! Сделаем торт!</vt:lpstr>
      <vt:lpstr>Ох, домик подтаял! Нужно подправить…</vt:lpstr>
      <vt:lpstr>Катя  предложила сделать ледяную клумбу!</vt:lpstr>
      <vt:lpstr>Ледяная клумба! На ней выросли сосульки!!!</vt:lpstr>
      <vt:lpstr>Что же получится..?</vt:lpstr>
      <vt:lpstr>Ой! Черепаха нечаянно получилась!</vt:lpstr>
      <vt:lpstr>По лету соскучились! Слепим бабочку!</vt:lpstr>
      <vt:lpstr>Последние штрихи…</vt:lpstr>
      <vt:lpstr>А не слепить ли нам машину…</vt:lpstr>
      <vt:lpstr>Уже что-то получается…</vt:lpstr>
      <vt:lpstr>Как же машина без колес!!!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HP-Pavilion</cp:lastModifiedBy>
  <cp:revision>86</cp:revision>
  <dcterms:created xsi:type="dcterms:W3CDTF">2014-11-21T11:00:06Z</dcterms:created>
  <dcterms:modified xsi:type="dcterms:W3CDTF">2021-02-01T10:39:03Z</dcterms:modified>
</cp:coreProperties>
</file>